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1" r:id="rId6"/>
    <p:sldId id="267" r:id="rId7"/>
    <p:sldId id="262" r:id="rId8"/>
    <p:sldId id="264" r:id="rId9"/>
    <p:sldId id="268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87314" autoAdjust="0"/>
  </p:normalViewPr>
  <p:slideViewPr>
    <p:cSldViewPr snapToGrid="0">
      <p:cViewPr varScale="1">
        <p:scale>
          <a:sx n="100" d="100"/>
          <a:sy n="100" d="100"/>
        </p:scale>
        <p:origin x="95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95357E-1726-4E85-8769-9B52BA381FBE}" type="datetimeFigureOut">
              <a:rPr lang="en-GB" smtClean="0"/>
              <a:pPr/>
              <a:t>21/03/2018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BE7D09-BE94-486F-8975-DC6504D9211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8663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Tom McLaren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BE7D09-BE94-486F-8975-DC6504D92112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07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Jamie </a:t>
            </a:r>
            <a:r>
              <a:rPr lang="en-GB" dirty="0" err="1"/>
              <a:t>Owers</a:t>
            </a:r>
            <a:r>
              <a:rPr lang="en-GB" dirty="0"/>
              <a:t>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BE7D09-BE94-486F-8975-DC6504D92112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1668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Eduard </a:t>
            </a:r>
            <a:r>
              <a:rPr lang="en-GB" dirty="0" err="1"/>
              <a:t>Iablonschi</a:t>
            </a:r>
            <a:r>
              <a:rPr lang="en-GB" baseline="0" dirty="0"/>
              <a:t>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BE7D09-BE94-486F-8975-DC6504D92112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2700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Tom McLaren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BE7D09-BE94-486F-8975-DC6504D92112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6679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Edward Phillips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BE7D09-BE94-486F-8975-DC6504D92112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7153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BE7D09-BE94-486F-8975-DC6504D92112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287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2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B3E27-8C7D-4A1B-911B-60F8ED19FA6C}" type="datetimeFigureOut">
              <a:rPr lang="en-GB" smtClean="0"/>
              <a:pPr/>
              <a:t>21/03/2018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6FD8F-0F66-48E0-8007-7B886162533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269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B3E27-8C7D-4A1B-911B-60F8ED19FA6C}" type="datetimeFigureOut">
              <a:rPr lang="en-GB" smtClean="0"/>
              <a:pPr/>
              <a:t>21/03/2018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6FD8F-0F66-48E0-8007-7B886162533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702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5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5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B3E27-8C7D-4A1B-911B-60F8ED19FA6C}" type="datetimeFigureOut">
              <a:rPr lang="en-GB" smtClean="0"/>
              <a:pPr/>
              <a:t>21/03/2018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6FD8F-0F66-48E0-8007-7B886162533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211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B3E27-8C7D-4A1B-911B-60F8ED19FA6C}" type="datetimeFigureOut">
              <a:rPr lang="en-GB" smtClean="0"/>
              <a:pPr/>
              <a:t>21/03/2018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6FD8F-0F66-48E0-8007-7B886162533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8709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B3E27-8C7D-4A1B-911B-60F8ED19FA6C}" type="datetimeFigureOut">
              <a:rPr lang="en-GB" smtClean="0"/>
              <a:pPr/>
              <a:t>21/03/2018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6FD8F-0F66-48E0-8007-7B886162533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909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6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6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B3E27-8C7D-4A1B-911B-60F8ED19FA6C}" type="datetimeFigureOut">
              <a:rPr lang="en-GB" smtClean="0"/>
              <a:pPr/>
              <a:t>21/03/2018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6FD8F-0F66-48E0-8007-7B886162533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061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B3E27-8C7D-4A1B-911B-60F8ED19FA6C}" type="datetimeFigureOut">
              <a:rPr lang="en-GB" smtClean="0"/>
              <a:pPr/>
              <a:t>21/03/2018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6FD8F-0F66-48E0-8007-7B886162533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9508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B3E27-8C7D-4A1B-911B-60F8ED19FA6C}" type="datetimeFigureOut">
              <a:rPr lang="en-GB" smtClean="0"/>
              <a:pPr/>
              <a:t>21/03/2018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6FD8F-0F66-48E0-8007-7B886162533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5752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B3E27-8C7D-4A1B-911B-60F8ED19FA6C}" type="datetimeFigureOut">
              <a:rPr lang="en-GB" smtClean="0"/>
              <a:pPr/>
              <a:t>21/03/2018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6FD8F-0F66-48E0-8007-7B886162533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6369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7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B3E27-8C7D-4A1B-911B-60F8ED19FA6C}" type="datetimeFigureOut">
              <a:rPr lang="en-GB" smtClean="0"/>
              <a:pPr/>
              <a:t>21/03/2018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6FD8F-0F66-48E0-8007-7B886162533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44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B3E27-8C7D-4A1B-911B-60F8ED19FA6C}" type="datetimeFigureOut">
              <a:rPr lang="en-GB" smtClean="0"/>
              <a:pPr/>
              <a:t>21/03/2018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6FD8F-0F66-48E0-8007-7B886162533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5907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B3E27-8C7D-4A1B-911B-60F8ED19FA6C}" type="datetimeFigureOut">
              <a:rPr lang="en-GB" smtClean="0"/>
              <a:pPr/>
              <a:t>21/03/2018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66FD8F-0F66-48E0-8007-7B886162533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4663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98F08-31E3-4EE4-B23F-4CC3A68C4A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1122363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LEVEL 4/5 GROUP</a:t>
            </a:r>
            <a:br>
              <a:rPr lang="en-GB" dirty="0"/>
            </a:br>
            <a:r>
              <a:rPr lang="en-GB" dirty="0"/>
              <a:t>10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412FE9-08A1-4E93-AB34-F10427B010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2" y="3938923"/>
            <a:ext cx="5903495" cy="1655762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GB" dirty="0"/>
              <a:t>THOMAS MCLAREN</a:t>
            </a:r>
          </a:p>
          <a:p>
            <a:pPr algn="l"/>
            <a:r>
              <a:rPr lang="en-GB" dirty="0"/>
              <a:t>JAMIE OWERS</a:t>
            </a:r>
          </a:p>
          <a:p>
            <a:pPr algn="l"/>
            <a:r>
              <a:rPr lang="en-GB" dirty="0"/>
              <a:t>EDUARD IABLONSCHI</a:t>
            </a:r>
          </a:p>
          <a:p>
            <a:pPr algn="l"/>
            <a:r>
              <a:rPr lang="en-GB" dirty="0"/>
              <a:t>EDWARD PHILLIPS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C4DF4A-900A-4712-8415-3CB8820D58E8}"/>
              </a:ext>
            </a:extLst>
          </p:cNvPr>
          <p:cNvCxnSpPr>
            <a:cxnSpLocks/>
          </p:cNvCxnSpPr>
          <p:nvPr/>
        </p:nvCxnSpPr>
        <p:spPr>
          <a:xfrm>
            <a:off x="2887581" y="3509963"/>
            <a:ext cx="59676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61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TARGETS FOR NEXT WEEK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0967" y="2563044"/>
            <a:ext cx="10066423" cy="4525963"/>
          </a:xfrm>
        </p:spPr>
        <p:txBody>
          <a:bodyPr/>
          <a:lstStyle/>
          <a:p>
            <a:r>
              <a:rPr lang="en-GB" sz="3000" dirty="0"/>
              <a:t>Have the Camera Pan out at the beginning of each turn</a:t>
            </a:r>
          </a:p>
          <a:p>
            <a:endParaRPr lang="en-GB" sz="3000" dirty="0"/>
          </a:p>
          <a:p>
            <a:r>
              <a:rPr lang="en-GB" sz="3000" dirty="0"/>
              <a:t>Implement a distance gauge for players to see how far away the enemy is </a:t>
            </a:r>
          </a:p>
          <a:p>
            <a:endParaRPr lang="en-GB" sz="3000" dirty="0"/>
          </a:p>
          <a:p>
            <a:r>
              <a:rPr lang="en-GB" sz="3000" dirty="0"/>
              <a:t>Import sounds gathered and animations created</a:t>
            </a:r>
          </a:p>
          <a:p>
            <a:endParaRPr lang="en-GB" sz="30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D3814A-0A16-4331-961C-46C3BEFEE982}"/>
              </a:ext>
            </a:extLst>
          </p:cNvPr>
          <p:cNvCxnSpPr>
            <a:cxnSpLocks/>
          </p:cNvCxnSpPr>
          <p:nvPr/>
        </p:nvCxnSpPr>
        <p:spPr>
          <a:xfrm>
            <a:off x="689811" y="1690688"/>
            <a:ext cx="105075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560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51E7E64-90DA-4DED-9A94-6AC4C4A193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3" y="816339"/>
            <a:ext cx="5225327" cy="522532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125CA9C-619E-4859-B3B1-FD12DC9483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2743201"/>
            <a:ext cx="1371600" cy="1371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D1E963-D630-4DDA-A2DE-DD05AB6B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69" y="2187745"/>
            <a:ext cx="5293449" cy="2482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466607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A661E-DF79-4F9E-9058-817595ABB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GENRE /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60DD6-EF1A-4E6B-BF2E-7E36E15EA31D}"/>
              </a:ext>
            </a:extLst>
          </p:cNvPr>
          <p:cNvSpPr txBox="1"/>
          <p:nvPr/>
        </p:nvSpPr>
        <p:spPr>
          <a:xfrm>
            <a:off x="838200" y="1925053"/>
            <a:ext cx="496904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000" dirty="0"/>
              <a:t>2D Action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000" dirty="0"/>
              <a:t>Mobile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000" dirty="0"/>
          </a:p>
          <a:p>
            <a:endParaRPr lang="en-GB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000" dirty="0"/>
              <a:t>Competitive 2 player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FE3912-2397-4CBF-8E88-568D5134FD2F}"/>
              </a:ext>
            </a:extLst>
          </p:cNvPr>
          <p:cNvCxnSpPr>
            <a:cxnSpLocks/>
          </p:cNvCxnSpPr>
          <p:nvPr/>
        </p:nvCxnSpPr>
        <p:spPr>
          <a:xfrm>
            <a:off x="838202" y="1921795"/>
            <a:ext cx="59676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A267CB8-628D-40C8-9EA5-154E92B6CEC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07242" y="1925055"/>
            <a:ext cx="6384759" cy="31393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B76390-BF4D-419C-BE75-C0A29EA82A5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07243" y="4299285"/>
            <a:ext cx="6384759" cy="264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56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CB1F9A0-DB34-4FCF-9F62-8D78663ED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722035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TARGET DEMOGRAPHIC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67A802-B1C1-48B3-B90E-65B395ECEE00}"/>
              </a:ext>
            </a:extLst>
          </p:cNvPr>
          <p:cNvSpPr txBox="1"/>
          <p:nvPr/>
        </p:nvSpPr>
        <p:spPr>
          <a:xfrm>
            <a:off x="655321" y="2766573"/>
            <a:ext cx="5120113" cy="4146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000" dirty="0"/>
              <a:t>Socializers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000" dirty="0"/>
              <a:t>+ Killers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000" dirty="0"/>
              <a:t>Age: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000" dirty="0"/>
              <a:t>12+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000" dirty="0"/>
              <a:t>Gender: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000" dirty="0"/>
              <a:t>Males &amp; females</a:t>
            </a:r>
          </a:p>
        </p:txBody>
      </p:sp>
      <p:pic>
        <p:nvPicPr>
          <p:cNvPr id="1028" name="Picture 4" descr="https://i.pinimg.com/736x/44/86/5d/44865d58f9c8a0a9c871411c9b689ea8--game-design-information-about.jpg">
            <a:extLst>
              <a:ext uri="{FF2B5EF4-FFF2-40B4-BE49-F238E27FC236}">
                <a16:creationId xmlns:a16="http://schemas.microsoft.com/office/drawing/2014/main" id="{EF7418A2-5C12-4424-BE13-75F787AA0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300439"/>
            <a:ext cx="7010400" cy="462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607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47A33-550D-4C0C-998B-F0C21A48F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1C403-7C27-4B72-83B3-BBD546169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5065296" cy="4351338"/>
          </a:xfrm>
        </p:spPr>
        <p:txBody>
          <a:bodyPr/>
          <a:lstStyle/>
          <a:p>
            <a:r>
              <a:rPr lang="en-GB" sz="3000" dirty="0"/>
              <a:t>Symmetric mechanic – Aiming &amp; power selection </a:t>
            </a:r>
          </a:p>
          <a:p>
            <a:pPr marL="0" indent="0">
              <a:buNone/>
            </a:pPr>
            <a:endParaRPr lang="en-GB" sz="3000" dirty="0"/>
          </a:p>
          <a:p>
            <a:r>
              <a:rPr lang="en-GB" sz="3000" dirty="0"/>
              <a:t>Damage – (hit by projectile)</a:t>
            </a:r>
          </a:p>
          <a:p>
            <a:pPr marL="0" indent="0">
              <a:buNone/>
            </a:pPr>
            <a:endParaRPr lang="en-GB" sz="3000" dirty="0"/>
          </a:p>
          <a:p>
            <a:r>
              <a:rPr lang="en-GB" sz="3000" dirty="0"/>
              <a:t>Health bar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F64C21-C772-411B-9467-19A0FCBB2F72}"/>
              </a:ext>
            </a:extLst>
          </p:cNvPr>
          <p:cNvCxnSpPr>
            <a:cxnSpLocks/>
          </p:cNvCxnSpPr>
          <p:nvPr/>
        </p:nvCxnSpPr>
        <p:spPr>
          <a:xfrm>
            <a:off x="838200" y="1921795"/>
            <a:ext cx="94447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Image result for apple shooter trajectory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7" r="65762" b="57153"/>
          <a:stretch/>
        </p:blipFill>
        <p:spPr bwMode="auto">
          <a:xfrm>
            <a:off x="7527925" y="1921797"/>
            <a:ext cx="4664075" cy="293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obile golf game power ba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925" y="4215564"/>
            <a:ext cx="4664076" cy="264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1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F7FD8-2E86-48BB-89B7-B000D0817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DOES THE PLAYER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361A8-0A62-4882-BFB0-AEA930047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2720"/>
            <a:ext cx="10515600" cy="4351338"/>
          </a:xfrm>
        </p:spPr>
        <p:txBody>
          <a:bodyPr>
            <a:normAutofit/>
          </a:bodyPr>
          <a:lstStyle/>
          <a:p>
            <a:r>
              <a:rPr lang="en-GB" sz="3000" dirty="0"/>
              <a:t>Button press</a:t>
            </a:r>
          </a:p>
          <a:p>
            <a:endParaRPr lang="en-GB" sz="3000" dirty="0"/>
          </a:p>
          <a:p>
            <a:r>
              <a:rPr lang="en-GB" sz="3000" dirty="0"/>
              <a:t>Competitive - goal</a:t>
            </a:r>
          </a:p>
          <a:p>
            <a:endParaRPr lang="en-GB" sz="3000" dirty="0"/>
          </a:p>
          <a:p>
            <a:r>
              <a:rPr lang="en-GB" sz="3000" dirty="0"/>
              <a:t>Reflex - selecting trajectory &amp; power</a:t>
            </a:r>
          </a:p>
          <a:p>
            <a:endParaRPr lang="en-GB" sz="3000" dirty="0"/>
          </a:p>
          <a:p>
            <a:r>
              <a:rPr lang="en-GB" sz="3000" dirty="0"/>
              <a:t>Fiero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63F8AD-69D9-4D04-B381-F33CEBDFA5A3}"/>
              </a:ext>
            </a:extLst>
          </p:cNvPr>
          <p:cNvCxnSpPr>
            <a:cxnSpLocks/>
          </p:cNvCxnSpPr>
          <p:nvPr/>
        </p:nvCxnSpPr>
        <p:spPr>
          <a:xfrm>
            <a:off x="693822" y="1575136"/>
            <a:ext cx="98779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16"/>
          <a:stretch/>
        </p:blipFill>
        <p:spPr>
          <a:xfrm>
            <a:off x="6705600" y="1895669"/>
            <a:ext cx="409575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76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The Player Sees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758806-569E-4C02-8CE4-536DF98ED7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718" y="1232404"/>
            <a:ext cx="9558564" cy="545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15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F40DE-3199-4644-B789-098A86BD4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2D3814A-0A16-4331-961C-46C3BEFEE982}"/>
              </a:ext>
            </a:extLst>
          </p:cNvPr>
          <p:cNvCxnSpPr>
            <a:cxnSpLocks/>
          </p:cNvCxnSpPr>
          <p:nvPr/>
        </p:nvCxnSpPr>
        <p:spPr>
          <a:xfrm>
            <a:off x="689811" y="1690688"/>
            <a:ext cx="105075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21" y="1794561"/>
            <a:ext cx="2380861" cy="23808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265" y="1786784"/>
            <a:ext cx="2917956" cy="23886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022504"/>
            <a:ext cx="3344828" cy="334482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642" y="3187933"/>
            <a:ext cx="3425914" cy="34259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288" y="3187933"/>
            <a:ext cx="3352112" cy="33717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417" y="1685113"/>
            <a:ext cx="3101854" cy="3005641"/>
          </a:xfrm>
          <a:prstGeom prst="rect">
            <a:avLst/>
          </a:prstGeom>
        </p:spPr>
      </p:pic>
      <p:pic>
        <p:nvPicPr>
          <p:cNvPr id="1026" name="Picture 2" descr="https://raw.githubusercontent.com/UoSGroupProjects1718/mgp-mgp-group-10/master/Art/Jamie_Owers/Photoshop%20Work/Red%20Pirate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64" r="5998"/>
          <a:stretch/>
        </p:blipFill>
        <p:spPr bwMode="auto">
          <a:xfrm>
            <a:off x="6786813" y="2020957"/>
            <a:ext cx="1392944" cy="232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944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B051D-2F27-41AB-8637-6E6507EF2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PROTOTYPE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9A4C0EA-7177-4E24-98EB-22FE3542C101}"/>
              </a:ext>
            </a:extLst>
          </p:cNvPr>
          <p:cNvCxnSpPr/>
          <p:nvPr/>
        </p:nvCxnSpPr>
        <p:spPr>
          <a:xfrm>
            <a:off x="625643" y="1690688"/>
            <a:ext cx="108404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97CCF0E-0FA7-4388-8113-8805DBBC32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869" y="1690688"/>
            <a:ext cx="9144000" cy="50911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02409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Has The Game Been Iterated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67"/>
          <a:stretch/>
        </p:blipFill>
        <p:spPr>
          <a:xfrm>
            <a:off x="121540" y="2100317"/>
            <a:ext cx="6568509" cy="4375127"/>
          </a:xfrm>
          <a:prstGeom prst="rect">
            <a:avLst/>
          </a:prstGeom>
        </p:spPr>
      </p:pic>
      <p:pic>
        <p:nvPicPr>
          <p:cNvPr id="1026" name="Picture 2" descr="C:\Users\Games\Pictures\What the player see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9216" y="2100317"/>
            <a:ext cx="4767328" cy="3291847"/>
          </a:xfrm>
          <a:prstGeom prst="rect">
            <a:avLst/>
          </a:prstGeom>
          <a:noFill/>
        </p:spPr>
      </p:pic>
      <p:cxnSp>
        <p:nvCxnSpPr>
          <p:cNvPr id="7" name="Straight Arrow Connector 6"/>
          <p:cNvCxnSpPr/>
          <p:nvPr/>
        </p:nvCxnSpPr>
        <p:spPr>
          <a:xfrm>
            <a:off x="6736702" y="4068147"/>
            <a:ext cx="52251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935</TotalTime>
  <Words>143</Words>
  <Application>Microsoft Office PowerPoint</Application>
  <PresentationFormat>Widescreen</PresentationFormat>
  <Paragraphs>63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LEVEL 4/5 GROUP 10</vt:lpstr>
      <vt:lpstr>GENRE / STYLE</vt:lpstr>
      <vt:lpstr>TARGET DEMOGRAPHIC</vt:lpstr>
      <vt:lpstr>MECHANICS</vt:lpstr>
      <vt:lpstr>WHAT DOES THE PLAYER DO?</vt:lpstr>
      <vt:lpstr>What The Player Sees</vt:lpstr>
      <vt:lpstr>ART STYLE</vt:lpstr>
      <vt:lpstr>PROTOTYPE</vt:lpstr>
      <vt:lpstr>How Has The Game Been Iterated</vt:lpstr>
      <vt:lpstr>TARGETS FOR NEXT WEEK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McLaren</dc:creator>
  <cp:lastModifiedBy>Thomas McLaren</cp:lastModifiedBy>
  <cp:revision>51</cp:revision>
  <dcterms:created xsi:type="dcterms:W3CDTF">2018-02-05T10:59:20Z</dcterms:created>
  <dcterms:modified xsi:type="dcterms:W3CDTF">2018-03-21T01:48:31Z</dcterms:modified>
</cp:coreProperties>
</file>